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cd0a9dd3214477" /><Relationship Type="http://schemas.openxmlformats.org/officeDocument/2006/relationships/extended-properties" Target="/docProps/app.xml" Id="Rf17d4afc069c4d05" /><Relationship Type="http://schemas.openxmlformats.org/officeDocument/2006/relationships/officeDocument" Target="/ppt/presentation.xml" Id="Ra62daa81e42543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4d11c0ed9d438a"/>
  </p:sldMasterIdLst>
  <p:notesMasterIdLst>
    <p:notesMasterId xmlns:r="http://schemas.openxmlformats.org/officeDocument/2006/relationships" r:id="R1621fbdda7164809"/>
  </p:notesMasterIdLst>
  <p:sldIdLst>
    <p:sldId xmlns:r="http://schemas.openxmlformats.org/officeDocument/2006/relationships" id="256" r:id="R4098edc6de9247f1"/>
    <p:sldId xmlns:r="http://schemas.openxmlformats.org/officeDocument/2006/relationships" id="257" r:id="Reced3e17c1284607"/>
    <p:sldId xmlns:r="http://schemas.openxmlformats.org/officeDocument/2006/relationships" id="258" r:id="Rd0378c6585644c59"/>
    <p:sldId xmlns:r="http://schemas.openxmlformats.org/officeDocument/2006/relationships" id="259" r:id="R18e52e26cd084c87"/>
    <p:sldId xmlns:r="http://schemas.openxmlformats.org/officeDocument/2006/relationships" id="260" r:id="Re8afe2a0b5234b32"/>
    <p:sldId xmlns:r="http://schemas.openxmlformats.org/officeDocument/2006/relationships" id="261" r:id="R8b5ab26eb5e844ff"/>
    <p:sldId xmlns:r="http://schemas.openxmlformats.org/officeDocument/2006/relationships" id="262" r:id="R9de9875a0d414251"/>
    <p:sldId xmlns:r="http://schemas.openxmlformats.org/officeDocument/2006/relationships" id="263" r:id="R3b98cd33b23647c6"/>
  </p:sldIdLst>
  <p:sldSz cx="15925800" cy="896302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022af5831d4645" /><Relationship Type="http://schemas.openxmlformats.org/officeDocument/2006/relationships/slideMaster" Target="/ppt/slideMasters/slideMaster1.xml" Id="Rde4d11c0ed9d438a" /><Relationship Type="http://schemas.openxmlformats.org/officeDocument/2006/relationships/notesMaster" Target="/ppt/notesMasters/notesMaster1.xml" Id="R1621fbdda7164809" /><Relationship Type="http://schemas.openxmlformats.org/officeDocument/2006/relationships/presProps" Target="/ppt/presProps.xml" Id="R906914e61e794970" /><Relationship Type="http://schemas.openxmlformats.org/officeDocument/2006/relationships/tableStyles" Target="/ppt/tableStyles.xml" Id="R0a5d6afcd6ca4399" /><Relationship Type="http://schemas.openxmlformats.org/officeDocument/2006/relationships/slide" Target="/ppt/slides/slide1.xml" Id="R4098edc6de9247f1" /><Relationship Type="http://schemas.openxmlformats.org/officeDocument/2006/relationships/slide" Target="/ppt/slides/slide2.xml" Id="Reced3e17c1284607" /><Relationship Type="http://schemas.openxmlformats.org/officeDocument/2006/relationships/slide" Target="/ppt/slides/slide3.xml" Id="Rd0378c6585644c59" /><Relationship Type="http://schemas.openxmlformats.org/officeDocument/2006/relationships/slide" Target="/ppt/slides/slide4.xml" Id="R18e52e26cd084c87" /><Relationship Type="http://schemas.openxmlformats.org/officeDocument/2006/relationships/slide" Target="/ppt/slides/slide5.xml" Id="Re8afe2a0b5234b32" /><Relationship Type="http://schemas.openxmlformats.org/officeDocument/2006/relationships/slide" Target="/ppt/slides/slide6.xml" Id="R8b5ab26eb5e844ff" /><Relationship Type="http://schemas.openxmlformats.org/officeDocument/2006/relationships/slide" Target="/ppt/slides/slide7.xml" Id="R9de9875a0d414251" /><Relationship Type="http://schemas.openxmlformats.org/officeDocument/2006/relationships/slide" Target="/ppt/slides/slide8.xml" Id="R3b98cd33b23647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b8048863ff46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1feeae8d0d437d" /><Relationship Type="http://schemas.openxmlformats.org/officeDocument/2006/relationships/notesMaster" Target="/ppt/notesMasters/notesMaster1.xml" Id="R2142a96f1dcc41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ebd8118f2c4e13" /><Relationship Type="http://schemas.openxmlformats.org/officeDocument/2006/relationships/notesMaster" Target="/ppt/notesMasters/notesMaster1.xml" Id="R7bae0c1f589e49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547ecddf7b4c1a" /><Relationship Type="http://schemas.openxmlformats.org/officeDocument/2006/relationships/notesMaster" Target="/ppt/notesMasters/notesMaster1.xml" Id="R5add01397b1149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7bd488b8bf441d" /><Relationship Type="http://schemas.openxmlformats.org/officeDocument/2006/relationships/notesMaster" Target="/ppt/notesMasters/notesMaster1.xml" Id="R09d4d399612f4b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83868cbccb4541" /><Relationship Type="http://schemas.openxmlformats.org/officeDocument/2006/relationships/notesMaster" Target="/ppt/notesMasters/notesMaster1.xml" Id="Rcb15590a51b64e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1c49c702a5487a" /><Relationship Type="http://schemas.openxmlformats.org/officeDocument/2006/relationships/notesMaster" Target="/ppt/notesMasters/notesMaster1.xml" Id="R0d283a8d91524e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695f4e1f80461f" /><Relationship Type="http://schemas.openxmlformats.org/officeDocument/2006/relationships/notesMaster" Target="/ppt/notesMasters/notesMaster1.xml" Id="R909933b9c0f54a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2677c8ab8a64795" /><Relationship Type="http://schemas.openxmlformats.org/officeDocument/2006/relationships/notesMaster" Target="/ppt/notesMasters/notesMaster1.xml" Id="R2f34ba95499e47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配色と表現の参考： https://yushin-magokoro.com/ （2026-10-10確認）。公開サイトを参考に制作した架空の業務例。人物は生成画像。正式なブランド規定を示すものではありません。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配色と表現の参考： https://yushin-magokoro.com/ （2026-10-10確認）。公開サイトを参考に制作した架空の業務例。人物は生成画像。正式なブランド規定を示すものではありません。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配色と表現の参考： https://yushin-magokoro.com/ （2026-10-10確認）。公開サイトを参考に制作した架空の業務例。人物は生成画像。正式なブランド規定を示すものではありません。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架空の業務例を使ったデザイン見本。人物や建物は生成画像。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架空の業務例を使ったデザイン見本。人物や建物は生成画像。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架空の業務例を使ったデザイン見本。人物や建物は生成画像。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架空の業務例を使ったデザイン見本。人物や建物は生成画像。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架空の業務例を使ったデザイン見本。人物や建物は生成画像。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dc54783109424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c8602d4625484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a64246c24940e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47b2dadd584aa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0a31a395c4486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87695b9bd649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FDEABF-9267-447F-B37D-BBB784F2DD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92580" y="3386032"/>
            <a:ext cx="12740640" cy="1294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27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5D6A8B7-8C04-4040-9447-0D2A8660A9F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388870" y="4929664"/>
            <a:ext cx="11148060" cy="995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7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A4C9457-E144-4247-A1B2-895E65D3DE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92580" y="3734594"/>
            <a:ext cx="12740640" cy="149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48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F05E8BB-CC9A-411A-B086-9C1204615F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95826" y="697124"/>
            <a:ext cx="14134147" cy="1095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31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8878B34-8792-4061-9462-DC8B39D84C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95826" y="2489729"/>
            <a:ext cx="14134147" cy="5576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93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9860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1pPr>
            <a:lvl2pPr marL="69675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2pPr>
            <a:lvl3pPr marL="109489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3pPr>
            <a:lvl4pPr marL="149304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4pPr>
            <a:lvl5pPr marL="189118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5pPr>
            <a:lvl6pPr marL="228933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6pPr>
            <a:lvl7pPr marL="268747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7pPr>
            <a:lvl8pPr marL="308562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8pPr>
            <a:lvl9pPr marL="348376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9366F7A-B304-4B22-86DF-876657EA6A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95826" y="697124"/>
            <a:ext cx="14134147" cy="1095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31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105AAE8-A8EB-4ABE-B7A8-A85F957237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95826" y="2489729"/>
            <a:ext cx="6569392" cy="5576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9860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1pPr>
            <a:lvl2pPr marL="69675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2pPr>
            <a:lvl3pPr marL="109489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3pPr>
            <a:lvl4pPr marL="149304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4pPr>
            <a:lvl5pPr marL="189118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5pPr>
            <a:lvl6pPr marL="228933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6pPr>
            <a:lvl7pPr marL="268747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7pPr>
            <a:lvl8pPr marL="308562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8pPr>
            <a:lvl9pPr marL="348376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58AE21B-9B4E-47DF-9E48-256252F9F0C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460581" y="2489729"/>
            <a:ext cx="6569392" cy="5576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9860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1pPr>
            <a:lvl2pPr marL="69675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2pPr>
            <a:lvl3pPr marL="109489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3pPr>
            <a:lvl4pPr marL="149304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4pPr>
            <a:lvl5pPr marL="189118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5pPr>
            <a:lvl6pPr marL="228933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6pPr>
            <a:lvl7pPr marL="268747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7pPr>
            <a:lvl8pPr marL="308562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8pPr>
            <a:lvl9pPr marL="348376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5328D8-F9F4-4FBD-B166-422EF19AE5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95826" y="697124"/>
            <a:ext cx="14134147" cy="1095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31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7DB5A6-EB1F-486C-85FD-41383D86BA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95826" y="2489729"/>
            <a:ext cx="6569392" cy="5576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939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9860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1pPr>
            <a:lvl2pPr marL="69675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2pPr>
            <a:lvl3pPr marL="109489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3pPr>
            <a:lvl4pPr marL="149304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4pPr>
            <a:lvl5pPr marL="189118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5pPr>
            <a:lvl6pPr marL="228933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6pPr>
            <a:lvl7pPr marL="268747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7pPr>
            <a:lvl8pPr marL="308562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8pPr>
            <a:lvl9pPr marL="348376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393b433ae54c9a" /><Relationship Type="http://schemas.openxmlformats.org/officeDocument/2006/relationships/slideLayout" Target="/ppt/slideLayouts/slideLayout1.xml" Id="Rbc32dbbed8724577" /><Relationship Type="http://schemas.openxmlformats.org/officeDocument/2006/relationships/slideLayout" Target="/ppt/slideLayouts/slideLayout2.xml" Id="Rb1eb33a432fa4bc4" /><Relationship Type="http://schemas.openxmlformats.org/officeDocument/2006/relationships/slideLayout" Target="/ppt/slideLayouts/slideLayout3.xml" Id="R065a1303ea1c4793" /><Relationship Type="http://schemas.openxmlformats.org/officeDocument/2006/relationships/slideLayout" Target="/ppt/slideLayouts/slideLayout4.xml" Id="Rb693d41be21d46d7" /><Relationship Type="http://schemas.openxmlformats.org/officeDocument/2006/relationships/slideLayout" Target="/ppt/slideLayouts/slideLayout5.xml" Id="Rfa10a20cfc104fc0" /><Relationship Type="http://schemas.openxmlformats.org/officeDocument/2006/relationships/slideLayout" Target="/ppt/slideLayouts/slideLayout6.xml" Id="Re239391c304841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32dbbed8724577"/>
    <p:sldLayoutId xmlns:r="http://schemas.openxmlformats.org/officeDocument/2006/relationships" id="2147483650" r:id="Rb1eb33a432fa4bc4"/>
    <p:sldLayoutId xmlns:r="http://schemas.openxmlformats.org/officeDocument/2006/relationships" id="2147483651" r:id="R065a1303ea1c4793"/>
    <p:sldLayoutId xmlns:r="http://schemas.openxmlformats.org/officeDocument/2006/relationships" id="2147483652" r:id="Rb693d41be21d46d7"/>
    <p:sldLayoutId xmlns:r="http://schemas.openxmlformats.org/officeDocument/2006/relationships" id="2147483653" r:id="Rfa10a20cfc104fc0"/>
    <p:sldLayoutId xmlns:r="http://schemas.openxmlformats.org/officeDocument/2006/relationships" id="2147483654" r:id="Re239391c304841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6463056e034995" /><Relationship Type="http://schemas.openxmlformats.org/officeDocument/2006/relationships/image" Target="/ppt/media/image.png" Id="Re0db9435787a4f7c" /><Relationship Type="http://schemas.openxmlformats.org/officeDocument/2006/relationships/notesSlide" Target="/ppt/notesSlides/notesSlide1.xml" Id="R23fbf1877a564d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82b115378b4ef2" /><Relationship Type="http://schemas.openxmlformats.org/officeDocument/2006/relationships/image" Target="/ppt/media/image2.png" Id="R7b3b6b7016b7491d" /><Relationship Type="http://schemas.openxmlformats.org/officeDocument/2006/relationships/notesSlide" Target="/ppt/notesSlides/notesSlide2.xml" Id="Rbdcad662cc4342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febb3234794563" /><Relationship Type="http://schemas.openxmlformats.org/officeDocument/2006/relationships/image" Target="/ppt/media/image3.png" Id="R6cf995f730b542f4" /><Relationship Type="http://schemas.openxmlformats.org/officeDocument/2006/relationships/notesSlide" Target="/ppt/notesSlides/notesSlide3.xml" Id="R950ab0017a5244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94522a8b904438" /><Relationship Type="http://schemas.openxmlformats.org/officeDocument/2006/relationships/image" Target="/ppt/media/image4.png" Id="Rf5346fd309db4287" /><Relationship Type="http://schemas.openxmlformats.org/officeDocument/2006/relationships/notesSlide" Target="/ppt/notesSlides/notesSlide4.xml" Id="R096d2eb95fae420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f9ec07934c401d" /><Relationship Type="http://schemas.openxmlformats.org/officeDocument/2006/relationships/image" Target="/ppt/media/image5.png" Id="Rda1831af500c4da9" /><Relationship Type="http://schemas.openxmlformats.org/officeDocument/2006/relationships/notesSlide" Target="/ppt/notesSlides/notesSlide5.xml" Id="R49ec129d7aab4c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d2c0a9ae9a4017" /><Relationship Type="http://schemas.openxmlformats.org/officeDocument/2006/relationships/image" Target="/ppt/media/image6.png" Id="R7fcecc7a9fdf4ebf" /><Relationship Type="http://schemas.openxmlformats.org/officeDocument/2006/relationships/notesSlide" Target="/ppt/notesSlides/notesSlide6.xml" Id="Rad9d8a51e7664a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cb281ac406477d" /><Relationship Type="http://schemas.openxmlformats.org/officeDocument/2006/relationships/image" Target="/ppt/media/image7.png" Id="Ra241ccbdbeb84f54" /><Relationship Type="http://schemas.openxmlformats.org/officeDocument/2006/relationships/notesSlide" Target="/ppt/notesSlides/notesSlide7.xml" Id="Ra501aaf91b0a49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7531fc8c844924" /><Relationship Type="http://schemas.openxmlformats.org/officeDocument/2006/relationships/image" Target="/ppt/media/image8.png" Id="Rfa213c2e57be4bbd" /><Relationship Type="http://schemas.openxmlformats.org/officeDocument/2006/relationships/notesSlide" Target="/ppt/notesSlides/notesSlide8.xml" Id="R1d66a8da970b4c9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9631B6-B1FA-4A8A-8019-4E18B3B403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b9435787a4f7c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2526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DCE44-B0A7-4EBC-A41D-3B07BB70E1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3b6b7016b7491d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0440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9B117D-7651-47F5-9D44-B091BB10CA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f995f730b542f4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738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042D1A-D7A1-4EAB-B287-1E07C6E90C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346fd309db4287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8792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EF80E5-DF51-4EFD-AA7F-3A90481A35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831af500c4da9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9994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4F5A3-55B9-41AA-A00C-3636DFF106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cecc7a9fdf4ebf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2117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E8C82D-2842-4DA1-AE2F-E9EED2D148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41ccbdbeb84f54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7869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9D940B-5119-4373-93FA-2E653A57E1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213c2e57be4bbd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361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2026-10-10T08:24:41.1650000Z</dcterms:created>
  <dcterms:modified xsi:type="dcterms:W3CDTF">2026-10-10T08:24:41.1650000Z</dcterms:modified>
</coreProperties>
</file>